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36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78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398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22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3306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91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62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07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44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889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877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819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03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10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65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087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203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043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AC68308-79CB-4E5E-8211-6A776BC7EFFF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1220F-7A1D-4C7C-98F2-D5CF4BBEF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9158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29.png"/><Relationship Id="rId2" Type="http://schemas.openxmlformats.org/officeDocument/2006/relationships/image" Target="../media/image15.jpeg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m/url?sa=i&amp;rct=j&amp;q=&amp;esrc=s&amp;frm=1&amp;source=images&amp;cd=&amp;cad=rja&amp;docid=ZUBAWfASwTEVOM&amp;tbnid=SZtxJCBKwjXbwM:&amp;ved=0CAUQjRw&amp;url=http://www.scientificpsychic.com/health/stop-smoking.html&amp;ei=lE7QUuvnHcXYyAG0oIHYBw&amp;psig=AFQjCNE6BC4xptM5pA2BsGAHep6tE87s5g&amp;ust=1389468888635175" TargetMode="External"/><Relationship Id="rId11" Type="http://schemas.openxmlformats.org/officeDocument/2006/relationships/image" Target="../media/image23.jpeg"/><Relationship Id="rId5" Type="http://schemas.openxmlformats.org/officeDocument/2006/relationships/image" Target="../media/image18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5612" y="363338"/>
            <a:ext cx="8825658" cy="2391463"/>
          </a:xfrm>
        </p:spPr>
        <p:txBody>
          <a:bodyPr/>
          <a:lstStyle/>
          <a:p>
            <a:r>
              <a:rPr lang="en-US" dirty="0" smtClean="0"/>
              <a:t>Doing what matters most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5612" y="2795925"/>
            <a:ext cx="8825658" cy="86142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David H. </a:t>
            </a:r>
            <a:r>
              <a:rPr lang="en-US" dirty="0" err="1" smtClean="0"/>
              <a:t>Bos</a:t>
            </a:r>
            <a:endParaRPr lang="en-US" dirty="0" smtClean="0"/>
          </a:p>
          <a:p>
            <a:r>
              <a:rPr lang="en-US" dirty="0" smtClean="0"/>
              <a:t>Purdue University</a:t>
            </a:r>
            <a:br>
              <a:rPr lang="en-US" dirty="0" smtClean="0"/>
            </a:br>
            <a:r>
              <a:rPr lang="en-US" dirty="0" smtClean="0"/>
              <a:t>Dept. of Biological Sciences</a:t>
            </a:r>
            <a:endParaRPr lang="en-US" dirty="0"/>
          </a:p>
        </p:txBody>
      </p:sp>
      <p:pic>
        <p:nvPicPr>
          <p:cNvPr id="2050" name="Picture 2" descr="http://www.evocaps.com/images/watermarked/detailed/0/Purdue_logo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540" y="4545247"/>
            <a:ext cx="1386148" cy="144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regenaxe.files.wordpress.com/2014/10/hammer-dow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475" y="4418079"/>
            <a:ext cx="1437054" cy="167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purduegear.com/files/store/760118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236" y="4429881"/>
            <a:ext cx="1618871" cy="161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62834" y="6267576"/>
            <a:ext cx="352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Boiler up and hammer down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85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do your students need?</a:t>
            </a:r>
            <a:endParaRPr lang="en-US" dirty="0"/>
          </a:p>
        </p:txBody>
      </p:sp>
      <p:pic>
        <p:nvPicPr>
          <p:cNvPr id="11" name="Content Placeholder 10" descr="learner1.jpg                                                   0005F1F8Tundra Princess VII            C1EE1450: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6512" y="1690688"/>
            <a:ext cx="3142878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66512" y="5980670"/>
            <a:ext cx="2912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Image shamelessly stolen from Clarissa Dirks, BLC9</a:t>
            </a:r>
            <a:endParaRPr lang="en-US" sz="1600" dirty="0"/>
          </a:p>
        </p:txBody>
      </p:sp>
      <p:pic>
        <p:nvPicPr>
          <p:cNvPr id="1026" name="Picture 2" descr="http://www2.cidde.pitt.edu/sites/default/files/imagecache/inside_page_img/alignment-model-updat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85" y="1672635"/>
            <a:ext cx="207645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uwec.edu/CETL/ActiveLearning/images/iclicker2-pic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181" y="1768119"/>
            <a:ext cx="1293038" cy="221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online learn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6061" y="1690688"/>
            <a:ext cx="245745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ecx.images-amazon.com/images/I/514yn255rxL._SX258_BO1,204,203,200_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366" y="3519871"/>
            <a:ext cx="24765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ispringsolutions.com/images/articles/lecture-capture/training-vide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133" y="4324907"/>
            <a:ext cx="2750328" cy="165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30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Deepa Kulkarni displays her hand after the accident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76" y="1821665"/>
            <a:ext cx="28575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Kulkarni's pinky grew back after she persuaded a doctor to administer a procedure she had read about on the internet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03" y="3487014"/>
            <a:ext cx="28575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Kulkarni displays her new pinky next to the tip of her old pinky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03" y="5193552"/>
            <a:ext cx="28575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http://blogs.plos.org/dnascience/files/2014/02/age-related-macular-degeneration1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102" y="170935"/>
            <a:ext cx="1576820" cy="246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scientificpsychic.com/health/twins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209" y="291214"/>
            <a:ext cx="3447277" cy="1732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1347" y="119448"/>
            <a:ext cx="3498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Tell them WHY first, then you can tell them “what” they need to know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799" y="5226529"/>
            <a:ext cx="1249277" cy="1543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6941" y="5335201"/>
            <a:ext cx="21177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http://clownfish-translator.com/img/pic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881" y="291214"/>
            <a:ext cx="2733369" cy="1817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s-media-cache-ak0.pinimg.com/236x/c4/33/04/c433042d0af539ac93b17e33b00dc599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148" y="4265225"/>
            <a:ext cx="224790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://i.telegraph.co.uk/multimedia/archive/01733/fingerprint_1733878c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134" y="2278987"/>
            <a:ext cx="2125807" cy="1330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upload.wikimedia.org/wikipedia/en/a/a9/Colin_Pitchfork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101" y="2239433"/>
            <a:ext cx="1147825" cy="159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aidswiki.net/images/e/ee/KaryMullis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1579" y="2309784"/>
            <a:ext cx="1386104" cy="136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media.tumblr.com/tumblr_lh8f8fbk0J1qc9f5v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119" y="3680341"/>
            <a:ext cx="2226361" cy="15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http://t2.gstatic.com/images?q=tbn:ANd9GcSCIQNoCJs-0-2FTYFaHF-KOKaXMPxEu7BQVqExfgXtr-hokXPghw"/>
          <p:cNvPicPr>
            <a:picLocks noGrp="1"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972" y="2807791"/>
            <a:ext cx="2537080" cy="2288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554" y="5096739"/>
            <a:ext cx="2647950" cy="158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092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 a leader not </a:t>
            </a:r>
            <a:r>
              <a:rPr lang="en-US" dirty="0" smtClean="0"/>
              <a:t>just a </a:t>
            </a:r>
            <a:r>
              <a:rPr lang="en-US" dirty="0" smtClean="0"/>
              <a:t>teacher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3748" y="1680290"/>
            <a:ext cx="7294511" cy="4830548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Leaders enable other people to be successful</a:t>
            </a:r>
          </a:p>
          <a:p>
            <a:r>
              <a:rPr lang="en-US" sz="2400" dirty="0" smtClean="0"/>
              <a:t>One of the biggest barriers to success is motivation</a:t>
            </a:r>
          </a:p>
          <a:p>
            <a:r>
              <a:rPr lang="en-US" sz="2400" dirty="0" smtClean="0"/>
              <a:t>Motivating and inspiring students</a:t>
            </a:r>
          </a:p>
          <a:p>
            <a:pPr lvl="1"/>
            <a:r>
              <a:rPr lang="en-US" sz="2400" dirty="0" smtClean="0"/>
              <a:t>Real world, relevant, and cutting edge</a:t>
            </a:r>
          </a:p>
          <a:p>
            <a:pPr lvl="1"/>
            <a:r>
              <a:rPr lang="en-US" sz="2400" dirty="0" smtClean="0"/>
              <a:t>All </a:t>
            </a:r>
            <a:r>
              <a:rPr lang="en-US" sz="2400" dirty="0" smtClean="0"/>
              <a:t>the other stuff are tools to help you do your job</a:t>
            </a:r>
          </a:p>
          <a:p>
            <a:r>
              <a:rPr lang="en-US" sz="2400" dirty="0" smtClean="0"/>
              <a:t>What is YOUR students biggest barrier to success?</a:t>
            </a:r>
          </a:p>
          <a:p>
            <a:pPr lvl="1"/>
            <a:r>
              <a:rPr lang="en-US" sz="2400" dirty="0" smtClean="0"/>
              <a:t>Consider </a:t>
            </a:r>
            <a:r>
              <a:rPr lang="en-US" sz="2400" dirty="0" smtClean="0"/>
              <a:t>more than just information </a:t>
            </a:r>
            <a:r>
              <a:rPr lang="en-US" sz="2400" dirty="0" smtClean="0"/>
              <a:t>tools and content</a:t>
            </a:r>
            <a:endParaRPr lang="en-US" sz="2400" dirty="0"/>
          </a:p>
        </p:txBody>
      </p:sp>
      <p:pic>
        <p:nvPicPr>
          <p:cNvPr id="1028" name="Picture 4" descr="http://funderstanding.com/wp-content/uploads/2012/12/Quote-of-the-day-48-Funderstand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724" y="2000260"/>
            <a:ext cx="3950208" cy="395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18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157</TotalTime>
  <Words>110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Doing what matters most</vt:lpstr>
      <vt:lpstr>What do your students need?</vt:lpstr>
      <vt:lpstr>PowerPoint Presentation</vt:lpstr>
      <vt:lpstr>Be a leader not just a teacher</vt:lpstr>
    </vt:vector>
  </TitlesOfParts>
  <Company>Purdue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what is best for your students</dc:title>
  <dc:creator>Bos, David H</dc:creator>
  <cp:lastModifiedBy>David Bos</cp:lastModifiedBy>
  <cp:revision>18</cp:revision>
  <dcterms:created xsi:type="dcterms:W3CDTF">2015-03-26T18:05:18Z</dcterms:created>
  <dcterms:modified xsi:type="dcterms:W3CDTF">2015-03-28T03:56:25Z</dcterms:modified>
</cp:coreProperties>
</file>